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5FFBC-10B0-3DCF-E74F-D89CAF9DB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E568FB-E4BB-6DF7-E300-E9C478E49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604B6C-10D7-328B-58E5-A6B098B4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131E03-6468-2EF1-E829-EFD6CEDA2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4BFE93-3BD7-C831-CEBF-1822A65C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82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B16A6-B6EE-02DB-91D6-15F9B6AE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5F8D27-5D9D-E98F-B63E-72AF690F5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588D32-9532-23CE-3FB9-6B03A8909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710873-C0D0-4A48-1305-7B9F0244D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DF108F-11C7-8A59-5560-F3CDDEBE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65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A6D3F64-85BA-163B-3C92-312ABC9C8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CD177C-5216-E93A-3A5A-A1C79F2D7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5A1CC2-EAA2-5858-27B8-C3D1E2522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289639-6AAE-73EC-9B3A-1C533FDD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F79D91-A4DF-CE2D-598C-CFDBAC24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3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745BA-B2DF-17A5-80E4-CB7DEA32B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F2FDA4-38CF-1233-05B5-829B2D7AA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AF3BD1-C31C-DFBB-4115-1279F094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C0C15B-15CA-290A-636D-532A3E22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E9C478-DF3E-39B5-2A72-6CEA1A950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62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86BADD-5237-C573-AF0B-2BF4F3F9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A335B4-0C28-F2A0-7896-1D6AEDFA3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9DDE55-405C-C852-7CAC-98F3FAAC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ED5493-B4B3-F59B-163B-DCC30C8E1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10EC20-CFBF-B228-2336-F1B4AF78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61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FF7F9-E1A1-2F36-DEEC-52B3B4F3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307CE5-9CDB-62AE-10EE-13AA5BD52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E83171-9BDE-670F-2BC6-2CC8151E6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27ED8D-E819-1D5F-A733-0EE79DD48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5E0A79-3393-01EC-5D29-95A91C087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879BD3-B019-6760-0C54-B3AC258F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14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27C3CD-3859-9822-D216-F42CDB29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1C93F8-F883-7DD2-13CE-1F1431EBD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B7D865-0A6A-F30F-A1AE-E3DDCBC39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78A1CF-4864-A6ED-4693-8786D313A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AB2E65D-9FE8-D05F-D8E1-A240D376B0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01FD7B-198B-FE35-C14E-711F8ADC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AA063F-5A8B-7DD5-003D-57BFFE20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FBF8B12-F309-B46E-C67B-D81CBF58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25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FBE63-1074-081C-F38A-182423B84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5F39A9-3111-4CC1-B5F3-FE2FC4089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A7828F-E6EA-1957-4D9D-5FDC7294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922E29E-CD24-6122-F7BB-D8733A91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49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6AE13FA-8669-0178-E229-C0C8C1C0B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F79AE8F-2643-842E-7A9F-678920E45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CCE456-3D26-363A-A790-CFCD2BE65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9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532A4A-EA94-CD63-4B08-DCD2CA802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8864A8-4779-9BAD-0A44-A9DB8EF18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31478E-E845-177C-2386-77CFBC236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93D54C-D709-268B-D984-C25658CF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D2E252-ED3D-3F52-7BD8-C892071C6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C720F0-46F4-D314-1F2C-05E90BB9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14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06550-3AA0-8F24-982D-AF84D715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779A255-7E48-9F10-658D-1DE0D61B1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1C9250-B0D3-AC52-242F-618FE0241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AD904E-F835-CAEA-9CA8-051283D96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E7B0EF-B98B-F0D3-A633-2D58BB960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D9C302-6345-E231-257D-9B5D2209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7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8D19FB-9E35-E933-6DDB-A2AC2E828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5FAE99-B6F0-C6FF-4028-B3EBBF316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771E75-E9FC-BDF9-FCAA-2F1B2948E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7A311D-BC55-4601-A6DF-947C6ADCA0FE}" type="datetimeFigureOut">
              <a:rPr lang="fr-FR" smtClean="0"/>
              <a:t>03/04/2025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077D46-CE4D-4636-3E4B-FEEA6538A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951EA8-985C-2040-7417-C97822D47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FC4341-B06E-4F3C-8089-655B517B99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2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Police, orange, Graphique&#10;&#10;Le contenu généré par l’IA peut être incorrect.">
            <a:extLst>
              <a:ext uri="{FF2B5EF4-FFF2-40B4-BE49-F238E27FC236}">
                <a16:creationId xmlns:a16="http://schemas.microsoft.com/office/drawing/2014/main" id="{7950A2CB-1EAC-8596-B1FF-9F68E7405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52575" cy="1559506"/>
          </a:xfrm>
          <a:prstGeom prst="rect">
            <a:avLst/>
          </a:prstGeom>
        </p:spPr>
      </p:pic>
      <p:pic>
        <p:nvPicPr>
          <p:cNvPr id="1026" name="Picture 2" descr="Polyclinique ibnkhaldoun: Clinique multidisciplinaire à Sfax Tunisie">
            <a:extLst>
              <a:ext uri="{FF2B5EF4-FFF2-40B4-BE49-F238E27FC236}">
                <a16:creationId xmlns:a16="http://schemas.microsoft.com/office/drawing/2014/main" id="{A6459D09-F08B-D473-9E21-D86DB8D536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"/>
          <a:stretch/>
        </p:blipFill>
        <p:spPr bwMode="auto">
          <a:xfrm>
            <a:off x="1197062" y="5298265"/>
            <a:ext cx="5927638" cy="155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 descr="Une image contenant Police, capture d’écran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2EE9B8ED-826C-C082-DA70-D94555DC2A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25" y="3740832"/>
            <a:ext cx="5629275" cy="1557433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D2CDB80-F11D-A4DC-A182-B18041B99F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7"/>
          <a:stretch/>
        </p:blipFill>
        <p:spPr bwMode="auto">
          <a:xfrm>
            <a:off x="7143750" y="5300567"/>
            <a:ext cx="5048250" cy="155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 descr="Une image contenant texte, Polic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27954619-6A92-AFBA-EA08-F77488EF5E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62" t="2108" r="532" b="1983"/>
          <a:stretch/>
        </p:blipFill>
        <p:spPr>
          <a:xfrm>
            <a:off x="1552575" y="0"/>
            <a:ext cx="1532402" cy="1557432"/>
          </a:xfrm>
          <a:prstGeom prst="rect">
            <a:avLst/>
          </a:prstGeom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3B83D7C8-B75E-34D7-36AA-F04AD2255F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1" t="13692" r="2631" b="26977"/>
          <a:stretch/>
        </p:blipFill>
        <p:spPr bwMode="auto">
          <a:xfrm>
            <a:off x="3084977" y="0"/>
            <a:ext cx="2477623" cy="155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ZMC – Dans la qualité il n'y a pas de ligne d'arrivée.">
            <a:extLst>
              <a:ext uri="{FF2B5EF4-FFF2-40B4-BE49-F238E27FC236}">
                <a16:creationId xmlns:a16="http://schemas.microsoft.com/office/drawing/2014/main" id="{40A5E45C-A2DB-46A7-356E-3A557FCD0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79"/>
          <a:stretch/>
        </p:blipFill>
        <p:spPr bwMode="auto">
          <a:xfrm>
            <a:off x="5562600" y="0"/>
            <a:ext cx="2818226" cy="155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9ED9E8FF-22A2-3EF0-B42E-F8EA9EEFD2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81" b="22162"/>
          <a:stretch/>
        </p:blipFill>
        <p:spPr bwMode="auto">
          <a:xfrm>
            <a:off x="8380826" y="-2302"/>
            <a:ext cx="2733845" cy="155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8A1C805-F4BB-9288-47C6-49E8D26ADD6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2800" t="8519" r="2800" b="7106"/>
          <a:stretch/>
        </p:blipFill>
        <p:spPr>
          <a:xfrm>
            <a:off x="1118678" y="3746624"/>
            <a:ext cx="5424997" cy="155164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12FBCC81-5D95-0729-E68D-16F85892B7D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001" y="2183399"/>
            <a:ext cx="7352999" cy="1548000"/>
          </a:xfrm>
          <a:prstGeom prst="rect">
            <a:avLst/>
          </a:prstGeom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22ECB97E-FB80-3E8D-8BC7-27BC35BAB2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7" b="17861"/>
          <a:stretch/>
        </p:blipFill>
        <p:spPr bwMode="auto">
          <a:xfrm>
            <a:off x="-1572411" y="2183399"/>
            <a:ext cx="6249971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00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Alfa nutrition animale - Alfa Nutrition">
            <a:extLst>
              <a:ext uri="{FF2B5EF4-FFF2-40B4-BE49-F238E27FC236}">
                <a16:creationId xmlns:a16="http://schemas.microsoft.com/office/drawing/2014/main" id="{34FB33B8-D698-BA5A-FB11-F3A3BA9FE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354519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TI,Disjoncteurs Magnétothermique tunisie,Interrupteur tunisie,Disjoncteur  tunisie,Disjoncteurs différentiels tunisie | Interrupteurs différentiels  tunisie, Disjoncteur modulaire tunisie,Interrupteurs modulaire  tunisie,porte fusible tunisie,coupe ...">
            <a:extLst>
              <a:ext uri="{FF2B5EF4-FFF2-40B4-BE49-F238E27FC236}">
                <a16:creationId xmlns:a16="http://schemas.microsoft.com/office/drawing/2014/main" id="{D790C3FB-F7E5-34CC-9BFF-F064EDDAE4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74"/>
          <a:stretch/>
        </p:blipFill>
        <p:spPr bwMode="auto">
          <a:xfrm>
            <a:off x="2449768" y="2473"/>
            <a:ext cx="5201144" cy="154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E3506BDF-0A56-B698-93BB-9C4D6979C2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82"/>
          <a:stretch/>
        </p:blipFill>
        <p:spPr bwMode="auto">
          <a:xfrm>
            <a:off x="7746161" y="-2"/>
            <a:ext cx="1532482" cy="154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2923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Karim BEN JEMAA</dc:creator>
  <cp:lastModifiedBy>Karim BEN JEMAA</cp:lastModifiedBy>
  <cp:revision>1</cp:revision>
  <dcterms:created xsi:type="dcterms:W3CDTF">2025-04-03T13:08:45Z</dcterms:created>
  <dcterms:modified xsi:type="dcterms:W3CDTF">2025-04-03T13:52:29Z</dcterms:modified>
</cp:coreProperties>
</file>